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8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8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6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3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0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6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1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1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2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7332-CA54-48F1-ACA2-3C2557D9A03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26A2A-7518-46E0-B8BF-FF56A80AB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3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nipercraft NW\Snipers trainning Snipers p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7"/>
            <a:ext cx="9144000" cy="684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Snipercraft NW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18665"/>
            <a:ext cx="2286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2215" y="2202898"/>
            <a:ext cx="1986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Sponsored by:</a:t>
            </a:r>
          </a:p>
          <a:p>
            <a:r>
              <a:rPr lang="en-US" b="1" dirty="0">
                <a:solidFill>
                  <a:srgbClr val="FF0000"/>
                </a:solidFill>
              </a:rPr>
              <a:t>   The Richland Police Department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98094" y="304800"/>
            <a:ext cx="25923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Sniper Advanced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Skills and Tactics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July 15</a:t>
            </a:r>
            <a:r>
              <a:rPr lang="en-US" sz="2400" b="1" baseline="30000" dirty="0">
                <a:solidFill>
                  <a:srgbClr val="FF0000"/>
                </a:solidFill>
              </a:rPr>
              <a:t>th</a:t>
            </a:r>
            <a:r>
              <a:rPr lang="en-US" sz="2400" b="1" dirty="0">
                <a:solidFill>
                  <a:srgbClr val="FF0000"/>
                </a:solidFill>
              </a:rPr>
              <a:t>-19</a:t>
            </a:r>
            <a:r>
              <a:rPr lang="en-US" sz="2400" b="1" baseline="30000" dirty="0">
                <a:solidFill>
                  <a:srgbClr val="FF0000"/>
                </a:solidFill>
              </a:rPr>
              <a:t>th</a:t>
            </a:r>
            <a:r>
              <a:rPr lang="en-US" sz="2400" b="1" dirty="0">
                <a:solidFill>
                  <a:srgbClr val="FF0000"/>
                </a:solidFill>
              </a:rPr>
              <a:t>, 2024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Richland, WA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3" y="5715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Snipercraft Northwest will be teaching Sniper Advanced Skills and Tactics in Richland, WA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July 15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– 19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2024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For registration and more information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please go to </a:t>
            </a:r>
            <a:r>
              <a:rPr lang="en-US" dirty="0">
                <a:solidFill>
                  <a:schemeClr val="bg1"/>
                </a:solidFill>
              </a:rPr>
              <a:t>www.snipercraftnw.com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or call (206) 255-5517</a:t>
            </a:r>
          </a:p>
        </p:txBody>
      </p:sp>
    </p:spTree>
    <p:extLst>
      <p:ext uri="{BB962C8B-B14F-4D97-AF65-F5344CB8AC3E}">
        <p14:creationId xmlns:p14="http://schemas.microsoft.com/office/powerpoint/2010/main" val="308753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City of Federal 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Bertucci</dc:creator>
  <cp:lastModifiedBy>Mike Bertucci</cp:lastModifiedBy>
  <cp:revision>10</cp:revision>
  <cp:lastPrinted>2019-02-27T03:10:24Z</cp:lastPrinted>
  <dcterms:created xsi:type="dcterms:W3CDTF">2019-02-27T03:01:45Z</dcterms:created>
  <dcterms:modified xsi:type="dcterms:W3CDTF">2024-01-30T02:45:40Z</dcterms:modified>
</cp:coreProperties>
</file>